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59" r:id="rId4"/>
    <p:sldId id="257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42A6-8FF8-4E4B-9EB9-496E7CC378DD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81D62-B7C9-466B-8C6B-F0B6F374DDB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tunes.apple.com/us/app/id54650530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ZOOM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80772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https://www.zoom.us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2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About Zoom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Zoom is the leader in modern enterprise video communications, with an easy, reliable cloud platform for video and audio conferencing, chat, and webinars across mobile, desktop, and room systems.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Zoom Rooms is the original software-based conference room solution used around the world in board, conference, huddle, and training rooms, as well as executive offices and classrooms.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Founded in 2011, Zoom helps businesses and organizations bring their teams together in a frictionless environment to get more done.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Zoom is a private company headquartered in San Jose, CA.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9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Personal Meeting</a:t>
            </a:r>
          </a:p>
          <a:p>
            <a:r>
              <a:rPr lang="en-US" dirty="0" smtClean="0">
                <a:effectLst/>
              </a:rPr>
              <a:t>Free</a:t>
            </a:r>
            <a:endParaRPr lang="en-US" dirty="0" smtClean="0"/>
          </a:p>
          <a:p>
            <a:r>
              <a:rPr lang="en-US" dirty="0" smtClean="0"/>
              <a:t>Host up to 100 participants</a:t>
            </a:r>
          </a:p>
          <a:p>
            <a:r>
              <a:rPr lang="en-US" dirty="0" smtClean="0"/>
              <a:t>Unlimited 1 to 1 meetings</a:t>
            </a:r>
          </a:p>
          <a:p>
            <a:r>
              <a:rPr lang="en-US" dirty="0" smtClean="0"/>
              <a:t>40 mins limit on group meetings</a:t>
            </a:r>
          </a:p>
          <a:p>
            <a:r>
              <a:rPr lang="en-US" dirty="0" smtClean="0"/>
              <a:t>Unlimited number of meetings</a:t>
            </a:r>
          </a:p>
          <a:p>
            <a:r>
              <a:rPr lang="en-US" dirty="0" smtClean="0"/>
              <a:t>Online support</a:t>
            </a:r>
          </a:p>
          <a:p>
            <a:r>
              <a:rPr lang="en-US" dirty="0" smtClean="0"/>
              <a:t>Many free Video Conferencing, Web Conferencing Features, and Group Collaboration Features </a:t>
            </a:r>
          </a:p>
          <a:p>
            <a:r>
              <a:rPr lang="en-US" dirty="0" smtClean="0"/>
              <a:t>Encryption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Great for Small Teams</a:t>
            </a:r>
          </a:p>
          <a:p>
            <a:r>
              <a:rPr lang="en-US" dirty="0" smtClean="0"/>
              <a:t>$14.99/</a:t>
            </a:r>
            <a:r>
              <a:rPr lang="en-US" dirty="0" err="1" smtClean="0"/>
              <a:t>mo</a:t>
            </a:r>
            <a:r>
              <a:rPr lang="en-US" dirty="0" smtClean="0"/>
              <a:t>/host</a:t>
            </a:r>
          </a:p>
          <a:p>
            <a:r>
              <a:rPr lang="en-US" b="1" dirty="0" smtClean="0">
                <a:effectLst/>
              </a:rPr>
              <a:t>All Basic features +</a:t>
            </a:r>
          </a:p>
          <a:p>
            <a:r>
              <a:rPr lang="en-US" dirty="0" smtClean="0">
                <a:effectLst/>
              </a:rPr>
              <a:t>Includes 100 participants</a:t>
            </a:r>
          </a:p>
          <a:p>
            <a:r>
              <a:rPr lang="en-US" dirty="0" smtClean="0">
                <a:effectLst/>
              </a:rPr>
              <a:t>Unlimited meeting duration for all meeting sizes</a:t>
            </a:r>
          </a:p>
          <a:p>
            <a:r>
              <a:rPr lang="en-US" dirty="0" smtClean="0">
                <a:effectLst/>
              </a:rPr>
              <a:t>User management</a:t>
            </a:r>
          </a:p>
          <a:p>
            <a:r>
              <a:rPr lang="en-US" dirty="0" smtClean="0">
                <a:effectLst/>
              </a:rPr>
              <a:t>Admin feature controls</a:t>
            </a:r>
          </a:p>
          <a:p>
            <a:r>
              <a:rPr lang="en-US" dirty="0" smtClean="0">
                <a:effectLst/>
              </a:rPr>
              <a:t>Reporting</a:t>
            </a:r>
          </a:p>
          <a:p>
            <a:r>
              <a:rPr lang="en-US" dirty="0" smtClean="0">
                <a:effectLst/>
              </a:rPr>
              <a:t>Custom Personal Meeting ID</a:t>
            </a:r>
          </a:p>
          <a:p>
            <a:r>
              <a:rPr lang="en-US" dirty="0" smtClean="0">
                <a:effectLst/>
              </a:rPr>
              <a:t>Assign scheduler</a:t>
            </a:r>
          </a:p>
          <a:p>
            <a:r>
              <a:rPr lang="en-US" dirty="0" smtClean="0">
                <a:effectLst/>
              </a:rPr>
              <a:t>1GB of MP4 or M4A cloud recording</a:t>
            </a:r>
          </a:p>
          <a:p>
            <a:r>
              <a:rPr lang="en-US" dirty="0" smtClean="0">
                <a:effectLst/>
              </a:rPr>
              <a:t>Skype for Business (Lync) interoperability</a:t>
            </a:r>
          </a:p>
          <a:p>
            <a:r>
              <a:rPr lang="en-US" dirty="0" smtClean="0">
                <a:effectLst/>
              </a:rPr>
              <a:t>Optional Add-on Plans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8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Small &amp; Med Businesses</a:t>
            </a:r>
          </a:p>
          <a:p>
            <a:r>
              <a:rPr lang="en-US" dirty="0" smtClean="0"/>
              <a:t>$19.99/</a:t>
            </a:r>
            <a:r>
              <a:rPr lang="en-US" dirty="0" err="1" smtClean="0"/>
              <a:t>mo</a:t>
            </a:r>
            <a:r>
              <a:rPr lang="en-US" dirty="0" smtClean="0"/>
              <a:t>/host</a:t>
            </a:r>
          </a:p>
          <a:p>
            <a:r>
              <a:rPr lang="en-US" baseline="30000" dirty="0" smtClean="0"/>
              <a:t>*</a:t>
            </a:r>
            <a:r>
              <a:rPr lang="en-US" dirty="0" smtClean="0"/>
              <a:t>Minimum of 10 hosts</a:t>
            </a:r>
          </a:p>
          <a:p>
            <a:r>
              <a:rPr lang="en-US" b="1" dirty="0" smtClean="0">
                <a:effectLst/>
              </a:rPr>
              <a:t>All Pro features +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effectLst/>
              </a:rPr>
              <a:t>Includes 100 participants</a:t>
            </a:r>
          </a:p>
          <a:p>
            <a:r>
              <a:rPr lang="en-US" dirty="0" smtClean="0"/>
              <a:t>Dedicated phone support</a:t>
            </a:r>
          </a:p>
          <a:p>
            <a:r>
              <a:rPr lang="en-US" dirty="0" smtClean="0"/>
              <a:t>Admin dashboard</a:t>
            </a:r>
          </a:p>
          <a:p>
            <a:r>
              <a:rPr lang="en-US" dirty="0" smtClean="0"/>
              <a:t>Vanity URL</a:t>
            </a:r>
          </a:p>
          <a:p>
            <a:r>
              <a:rPr lang="en-US" dirty="0" smtClean="0"/>
              <a:t>Option for </a:t>
            </a:r>
            <a:r>
              <a:rPr lang="en-US" dirty="0" err="1" smtClean="0"/>
              <a:t>on-premise</a:t>
            </a:r>
            <a:r>
              <a:rPr lang="en-US" dirty="0" smtClean="0"/>
              <a:t> deployment</a:t>
            </a:r>
          </a:p>
          <a:p>
            <a:r>
              <a:rPr lang="en-US" dirty="0" smtClean="0"/>
              <a:t>Managed domains</a:t>
            </a:r>
          </a:p>
          <a:p>
            <a:r>
              <a:rPr lang="en-US" dirty="0" smtClean="0"/>
              <a:t>Single sign-on</a:t>
            </a:r>
          </a:p>
          <a:p>
            <a:r>
              <a:rPr lang="en-US" dirty="0" smtClean="0"/>
              <a:t>Company branding</a:t>
            </a:r>
          </a:p>
          <a:p>
            <a:r>
              <a:rPr lang="en-US" dirty="0" smtClean="0"/>
              <a:t>Custom emails</a:t>
            </a:r>
          </a:p>
          <a:p>
            <a:r>
              <a:rPr lang="en-US" dirty="0" smtClean="0"/>
              <a:t>LTI integration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82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Large Enterprise-Ready</a:t>
            </a:r>
          </a:p>
          <a:p>
            <a:r>
              <a:rPr lang="en-US" dirty="0" smtClean="0"/>
              <a:t>$19.99/</a:t>
            </a:r>
            <a:r>
              <a:rPr lang="en-US" dirty="0" err="1" smtClean="0"/>
              <a:t>mo</a:t>
            </a:r>
            <a:r>
              <a:rPr lang="en-US" dirty="0" smtClean="0"/>
              <a:t>/host</a:t>
            </a:r>
          </a:p>
          <a:p>
            <a:r>
              <a:rPr lang="en-US" baseline="30000" dirty="0" smtClean="0"/>
              <a:t>*</a:t>
            </a:r>
            <a:r>
              <a:rPr lang="en-US" dirty="0" smtClean="0"/>
              <a:t>Minimum of 100 hosts</a:t>
            </a:r>
          </a:p>
          <a:p>
            <a:r>
              <a:rPr lang="en-US" b="1" dirty="0" smtClean="0">
                <a:effectLst/>
              </a:rPr>
              <a:t>All Business features +</a:t>
            </a:r>
          </a:p>
          <a:p>
            <a:r>
              <a:rPr lang="en-US" dirty="0" smtClean="0">
                <a:effectLst/>
              </a:rPr>
              <a:t>Includes 200 participants</a:t>
            </a:r>
          </a:p>
          <a:p>
            <a:r>
              <a:rPr lang="en-US" dirty="0" smtClean="0">
                <a:effectLst/>
              </a:rPr>
              <a:t>Unlimited Cloud Storage</a:t>
            </a:r>
          </a:p>
          <a:p>
            <a:r>
              <a:rPr lang="en-US" dirty="0" smtClean="0">
                <a:effectLst/>
              </a:rPr>
              <a:t>Dedicated Customer Success Manager</a:t>
            </a:r>
          </a:p>
          <a:p>
            <a:r>
              <a:rPr lang="en-US" dirty="0" smtClean="0">
                <a:effectLst/>
              </a:rPr>
              <a:t>Executive Business Reviews</a:t>
            </a:r>
          </a:p>
          <a:p>
            <a:r>
              <a:rPr lang="en-US" dirty="0" smtClean="0">
                <a:effectLst/>
              </a:rPr>
              <a:t>Bundle discounts on Webinars and Zoom Rooms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</a:t>
            </a:r>
            <a:r>
              <a:rPr lang="en-US" dirty="0"/>
              <a:t>S</a:t>
            </a:r>
            <a:r>
              <a:rPr lang="en-US" dirty="0" smtClean="0"/>
              <a:t>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924800" cy="4525963"/>
          </a:xfrm>
        </p:spPr>
        <p:txBody>
          <a:bodyPr/>
          <a:lstStyle/>
          <a:p>
            <a:r>
              <a:rPr lang="en-US" dirty="0" smtClean="0">
                <a:effectLst/>
              </a:rPr>
              <a:t>Download Zoom Mobile Apps for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iPhone</a:t>
            </a:r>
            <a:r>
              <a:rPr lang="en-US" dirty="0" smtClean="0">
                <a:effectLst/>
                <a:hlinkClick r:id="rId2"/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https://itunes.apple.com/us/app/id546505307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dirty="0" smtClean="0">
                <a:effectLst/>
              </a:rPr>
              <a:t>or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Android</a:t>
            </a:r>
            <a:r>
              <a:rPr lang="en-US" dirty="0" smtClean="0">
                <a:effectLst/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https://play.google.com/store/apps/details?id=us.zoom.videomeetings</a:t>
            </a:r>
            <a:endParaRPr lang="en-US" dirty="0" smtClean="0">
              <a:solidFill>
                <a:srgbClr val="FFFF00"/>
              </a:solidFill>
              <a:effectLst/>
            </a:endParaRPr>
          </a:p>
          <a:p>
            <a:r>
              <a:rPr lang="en-US" dirty="0" smtClean="0"/>
              <a:t>Download </a:t>
            </a:r>
            <a:r>
              <a:rPr lang="en-US" dirty="0" smtClean="0">
                <a:solidFill>
                  <a:srgbClr val="FF0000"/>
                </a:solidFill>
              </a:rPr>
              <a:t>Zoom Client for Meetings </a:t>
            </a:r>
            <a:r>
              <a:rPr lang="en-US" dirty="0" smtClean="0">
                <a:solidFill>
                  <a:srgbClr val="FFFF00"/>
                </a:solidFill>
              </a:rPr>
              <a:t>https://zoom.us/client/latest/ZoomInstaller.exe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4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Screen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20232"/>
            <a:ext cx="7184892" cy="378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4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In Screen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80" y="2004813"/>
            <a:ext cx="5477639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3562557" cy="2677076"/>
          </a:xfrm>
        </p:spPr>
        <p:txBody>
          <a:bodyPr/>
          <a:lstStyle/>
          <a:p>
            <a:r>
              <a:rPr lang="en-US" dirty="0" smtClean="0"/>
              <a:t>First Screen After Signing In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066800"/>
            <a:ext cx="2943465" cy="527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8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8000" cy="2011362"/>
          </a:xfrm>
        </p:spPr>
        <p:txBody>
          <a:bodyPr>
            <a:normAutofit/>
          </a:bodyPr>
          <a:lstStyle/>
          <a:p>
            <a:r>
              <a:rPr lang="en-US" dirty="0" smtClean="0"/>
              <a:t>Schedule a Meeting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57200"/>
            <a:ext cx="4953691" cy="58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 Meeting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81" y="2138182"/>
            <a:ext cx="3848637" cy="25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5600" cy="1858962"/>
          </a:xfrm>
        </p:spPr>
        <p:txBody>
          <a:bodyPr>
            <a:normAutofit/>
          </a:bodyPr>
          <a:lstStyle/>
          <a:p>
            <a:r>
              <a:rPr lang="en-US" dirty="0" smtClean="0"/>
              <a:t>General Settings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04800"/>
            <a:ext cx="5453504" cy="574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57400" cy="1858962"/>
          </a:xfrm>
        </p:spPr>
        <p:txBody>
          <a:bodyPr>
            <a:normAutofit/>
          </a:bodyPr>
          <a:lstStyle/>
          <a:p>
            <a:r>
              <a:rPr lang="en-US" dirty="0" smtClean="0"/>
              <a:t>Audio Settings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6023"/>
            <a:ext cx="6296904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09800" cy="1858962"/>
          </a:xfrm>
        </p:spPr>
        <p:txBody>
          <a:bodyPr>
            <a:normAutofit/>
          </a:bodyPr>
          <a:lstStyle/>
          <a:p>
            <a:r>
              <a:rPr lang="en-US" dirty="0" smtClean="0"/>
              <a:t>Video Settings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76200"/>
            <a:ext cx="6239746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2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75724"/>
            <a:ext cx="2819400" cy="2143676"/>
          </a:xfrm>
        </p:spPr>
        <p:txBody>
          <a:bodyPr/>
          <a:lstStyle/>
          <a:p>
            <a:r>
              <a:rPr lang="en-US" dirty="0" smtClean="0"/>
              <a:t>Message To Attendees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95400"/>
            <a:ext cx="4725059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1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75724"/>
            <a:ext cx="2743201" cy="2143676"/>
          </a:xfrm>
        </p:spPr>
        <p:txBody>
          <a:bodyPr/>
          <a:lstStyle/>
          <a:p>
            <a:r>
              <a:rPr lang="en-US" dirty="0" smtClean="0"/>
              <a:t>Join this meeting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95400"/>
            <a:ext cx="4725059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3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TM02455519[[fn=Winter]]</Template>
  <TotalTime>70</TotalTime>
  <Words>326</Words>
  <Application>Microsoft Office PowerPoint</Application>
  <PresentationFormat>On-screen Show (4:3)</PresentationFormat>
  <Paragraphs>70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Winter</vt:lpstr>
      <vt:lpstr>ZOOM</vt:lpstr>
      <vt:lpstr>About Zoom</vt:lpstr>
      <vt:lpstr>Basic</vt:lpstr>
      <vt:lpstr>Pro</vt:lpstr>
      <vt:lpstr>Business</vt:lpstr>
      <vt:lpstr>Enterprise</vt:lpstr>
      <vt:lpstr>Zoom Software</vt:lpstr>
      <vt:lpstr>First Screen</vt:lpstr>
      <vt:lpstr>Sign In Screen</vt:lpstr>
      <vt:lpstr>First Screen After Signing In</vt:lpstr>
      <vt:lpstr>Schedule a Meeting</vt:lpstr>
      <vt:lpstr>Join a Meeting</vt:lpstr>
      <vt:lpstr>General Settings</vt:lpstr>
      <vt:lpstr>Audio Settings</vt:lpstr>
      <vt:lpstr>Video Settings</vt:lpstr>
      <vt:lpstr>Message To Attendees</vt:lpstr>
      <vt:lpstr>Join this meeting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</dc:title>
  <dc:creator>Kelly</dc:creator>
  <cp:lastModifiedBy>Kelly</cp:lastModifiedBy>
  <cp:revision>6</cp:revision>
  <dcterms:created xsi:type="dcterms:W3CDTF">2017-11-11T18:02:42Z</dcterms:created>
  <dcterms:modified xsi:type="dcterms:W3CDTF">2017-11-11T19:12:44Z</dcterms:modified>
</cp:coreProperties>
</file>